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BIOLOGIA · AULA 10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Desnaturação proteica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a proteína perde sua forma — e sua função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Desnaturação proteica e sua importância biológica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clara de ovo, líquida e transparente, vira branca e sólida ao cozinhar — e por que isso é irreversível?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Desnaturação rompe as estruturas secundária/terciária/quaternária (não a primária), causada por calor, pH extremo ou agentes químicos, geralmente inativando a proteína.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perda de forma tridimensional geralmente significa perda de função biológica.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Agentes desnaturantes: calor excessivo, pH extremo, solventes, metais pesados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Rompem pontes de hidrogênio, interações iônicas e forças de Van der Waals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Estrutura primária (ligações peptídicas) geralmente permanece intacta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Perda de forma = perda de função biológica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desnaturação quebra a sequência de aminoácidos — na verdade ela rompe interações fracas que mantêm a FORMA, não as ligações peptídicas da cadeia.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febre muito alta é perigosa para o organismo?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Temperaturas muito elevadas podem desnaturar proteínas enzimáticas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Enzimas desnaturadas perdem sua forma funcional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Reações bioquímicas essenciais ficam comprometidas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estrutura das proteínas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conceito de desnaturação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os agentes desnaturantes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em conjunto o exemplo da febre alta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desnaturação e perda de função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10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 desnaturação afeta na estrutura de uma proteína, e o que geralmente permanece intacto?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Desnaturação muda a FORMA, não a SEQUÊNCIA — a diferença entre as duas é a chave do conceito.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Afeta as estruturas secundária, terciária e/ou quaternária (o formato tridimensional); a estrutura primária (sequência de aminoácidos, ligada por ligações peptídicas) geralmente permanece intacta.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Desnaturação conecta estrutura proteica a consequências biológicas: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Rompe estruturas secundária/terciária/quaternária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Estrutura primária geralmente permanece intacta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Perda de forma quase sempre significa perda de função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enzimas — modelo chave-fechadura e encaixe induzido.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2026-09-20T22:03:13Z</dcterms:created>
  <dcterms:modified xsi:type="dcterms:W3CDTF">2026-09-20T22:03:13Z</dcterms:modified>
</cp:coreProperties>
</file>