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BIOLOGIA · AULA 110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Rh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Eritroblastose fetal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Rh e eritroblastose fetal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segunda gravidez pode ser mais arriscada que a primeira, em termos de incompatibilidade sanguínea?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mãe Rh- sensibilizada por um primeiro filho Rh+ produz anticorpos anti-Rh que, numa gestação seguinte, podem atacar as hemácias de um novo feto Rh+.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sensibilização e o ataque ocorrem em momentos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Rh+ dominante sobre Rh-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Mãe Rh- + feto Rh+ → contato no parto sensibiliza a mãe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Mãe produz anticorpos anti-Rh (Módulo 12)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Segunda gestação Rh+: anticorpos atacam hemácias do feto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risco é maior na primeira gestação — a sensibilização geralmente ocorre na primeira, e o risco real aparece na segunda.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risco é maior na segunda gestação Rh+?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sensibilização geralmente ocorre na primeira gestação/parto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anticorpos anti-Rh já existem na segunda gestação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Eles podem atacar as hemácias do novo feto Rh+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sistema ABO e anticorpos (Módulo 12)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sistema Rh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mecanismo de sensibilização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o risco na segunda gestação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sistema Rh e eritroblastose fetal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risco de eritroblastose fetal é maior na segunda gestação Rh+ de uma mãe Rh-?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problema não é a primeira gestação — é a sensibilização que ela pode causar.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sensibilização (produção de anticorpos anti-Rh) geralmente ocorre durante a primeira gestação/parto; na segunda gestação, esses anticorpos já existentes podem atacar as hemácias do feto Rh+.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incompatibilidade Rh é um problema de sensibilização: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Rh+ dominante sobre Rh-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Sensibilização ocorre no primeiro contato com sangue Rh+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Risco maior na segunda gestação Rh+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2026-09-20T22:54:38Z</dcterms:created>
  <dcterms:modified xsi:type="dcterms:W3CDTF">2026-09-20T22:54:38Z</dcterms:modified>
</cp:coreProperties>
</file>