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Mendel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Segregação independente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de Mendel: segregação independente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herança da cor da semente interfere na herança da textura da semente?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Segunda Lei de Mendel diz que genes em cromossomos diferentes se segregam de forma independente, com base na distribuição aleatória dos homólogos na anáfase I.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independência na herança reflete a independência física dos pares de cromossomos na meiose.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Experimento de Mendel com duas características simultâneas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 da segregação independente: genes em cromossomos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Herança de uma característica não interfere na outra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Base: orientação aleatória dos pares de homólogos na anáfase I (Módulo 4)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segregação independente vale para quaisquer dois genes — ela vale especificamente para genes em cromossomos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evento da meiose explica a segregação independente?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par de homólogos se orienta de forma independente dos demais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durante a meiose 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Especificamente na anáfase I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Primeira Lei de Mendel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experimento com duas características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Enunciar a Segunda Lei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com a meiose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Segunda Lei de Mendel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diz a Segunda Lei de Mendel?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Segregação independente só vale exatamente para genes em cromossomos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Genes localizados em cromossomos diferentes se segregam de forma independente durante a formação dos gametas, sem que a herança de uma característica interfira na de outra.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Segunda Lei depende da independência dos cromossomos: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Genes em cromossomos diferentes se segregam independentemente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Base: distribuição aleatória dos homólogos na anáfase I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característica não interfere na outra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