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Cruzamentos diíbridos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Proporção 9:3:3:1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Cruzamentos diíbridos e proporção 9:3:3:1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combinações fenotípicas esperamos em um cruzamento AaBb x AaBb, e em que proporção?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cruzamento AaBb x AaBb gera 4 tipos de gametas por progenitor e, com dominância completa, a proporção fenotípica 9:3:3:1.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Punnett 4x4 organiza todas as combinações possíveis dos dois genes.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AaBb produz 4 gametas: AB, Ab, aB, ab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Quadro de Punnett 4x4: 16 combinações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Proporção fenotípica: 9:3:3:1 (dominância completa nos dois genes)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proporção 9:3:3:1 vale sempre — ela só vale quando os dois genes estão em cromossomos diferentes (segregação independente).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gametas diferentes um indivíduo AaBb produz?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gene segrega de forma independente (Segunda Lei)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combinações possíveis dos dois alelos são 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Gametas: AB, Ab, aB, ab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Segunda Lei de Mendel e cruzamentos monoíbridos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cruzamento diíbrido AaBb x AaBb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o quadro de Punnett 4x4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a proporção 9:3:3:1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cruzamento diíbrido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cruzamento AaBb x AaBb, com dominância completa para ambas as características, qual a proporção fenotípica esperada?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9:3:3:1 exige genes em cromossomos diferentes — não é uma regra universal.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9:3:3:1.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cruzamento diíbrido combina dois genes independentes: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AaBb produz 4 gametas diferentes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Quadro de Punnett 4x4: 16 combinações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Proporção 9:3:3:1 com dominância completa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