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BIOLOGIA · AULA 113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Heredogramas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Interpretação de padrões de herança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Heredogramas: interpretação de padrões de herança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descobrir se uma característica é dominante ou recessiva só observando uma árvore genealógica?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Heredogramas usam símbolos padronizados (quadrado, círculo, preenchimento) para representar famílias; herança recessiva costuma 'pular gerações', a dominante geralmente não.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símbolos e a distribuição dos afetados revelam o padrão de herança provável.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Quadrado: homem; círculo: mulher; preenchido: afetado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Linha horizontal: união; linha vertical: descendência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Recessiva: pode pular gerações (pais não afetados, filho afetado)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Dominante: geralmente aparece em toda geração com afetado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qualquer padrão em um heredograma é imediatamente óbvio — a interpretação exige atenção a quem é afetado e em que geração.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Pais não afetados têm um filho afetado. Isso é mais compatível com herança dominante ou recessiva?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 os pais não são afetados, mas o filho é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pais provavelmente são heterozigotos (portadores)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é característico de herança recessiva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cruzamentos diíbridos e dominância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os símbolos do heredograma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os padrões dominante e recessivo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um heredograma de exemplo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interpretação de heredogramas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um heredograma, dois pais não afetados têm um filho afetado por uma doença genética. Isso é mais compatível com herança dominante ou recessiva?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Pais normais com filho afetado é a pista clássica de herança recessiva.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Recessiva, pois os pais não afetados (heterozigotos) podem ter um filho homozigoto recessivo afetado.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Heredogramas revelam padrões de herança: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Símbolos: quadrado (homem), círculo (mulher), preenchido (afetado)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Recessiva: pode pular gerações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Dominante: geralmente aparece em toda geração afetada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2026-09-20T22:54:38Z</dcterms:created>
  <dcterms:modified xsi:type="dcterms:W3CDTF">2026-09-20T22:54:38Z</dcterms:modified>
</cp:coreProperties>
</file>