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BIOLOGIA · AULA 115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Interação gênica e epistasia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genes se combinam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Interação gênica e epistasia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 gene às vezes pode 'esconder' completamente o efeito de outro gene?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Interação gênica ocorre quando genes atuam juntos numa característica; epistasia é quando um gene (epistático) impede a manifestação de outro (hipostático), alterando as proporções esperadas.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epistasia altera as proporções clássicas de um cruzamento diíbrido.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Interação gênica: dois ou mais genes determinam uma característica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Epistasia: um gene (epistático) mascara o efeito de outro (hipostático)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Exemplo: gene de ausência de pigmento mascara o gene de cor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Altera a proporção clássica 9:3:3:1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interação gênica genérica com epistasia — epistasia é um tipo específico, em que um gene mascara o outro.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epistasia altera a proporção 9:3:3:1?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gene epistático mascara o efeito do outro gene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agrupa fenótipos que seriam distintos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resultado é uma proporção diferente da 9:3:3:1 original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cruzamentos diíbridos e proporção 9:3:3:1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interação gênica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epistasia e seu efeito nas proporções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um exemplo de epistasia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interação gênica e epistasia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115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a epistasia?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Epistasia é quando um gene 'apaga' o efeito visível de outro gene diferente.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situação em que um gene (epistático) impede a manifestação do fenótipo de outro gene (hipostático), alterando a proporção fenotípica esperada.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Nem toda herança é tão simples quanto um gene por característica: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Interação gênica: vários genes, uma característica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Epistasia: um gene mascara o efeito de outro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Altera a proporção clássica 9:3:3:1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Clássica · Aula 115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2026-09-20T22:54:38Z</dcterms:created>
  <dcterms:modified xsi:type="dcterms:W3CDTF">2026-09-20T22:54:38Z</dcterms:modified>
</cp:coreProperties>
</file>