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13 · BIOLOGIA · AULA 116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Revisão de genética clássica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Integração do módulo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Revisão integrada de genética clássica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é a ideia central que conecta a genética de Mendel aos eventos físicos da meiose?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a genética clássica se apoia na meiose: a Primeira e a Segunda Lei de Mendel descrevem, em termos de herança, o que a separação dos cromossomos faz fisicamente.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padrão estudado no módulo é uma camada adicional sobre as leis básicas de Mendel.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Base celular: meiose (Módulo 4)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1ª Lei: segregação dos alelos; 2ª Lei: segregação independente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Padrões de dominância: completa, incompleta, codominância, alelos múltiplos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Herança ligada ao sexo e epistasia: refinamentos e exceções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Tratar os padrões de herança (dominância, alelos múltiplos, ligação ao sexo, epistasia) como regras isoladas — todos são variações sobre a base mendeliana comum.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Cite dois padrões que fogem da proporção clássica 3:1 de um monoíbrido.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proporção 3:1 pressupõe dominância completa e um único gene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Dominância incompleta gera proporção 1:2:1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Alelos múltiplos (ex.: sistema ABO) também fogem dessa regra simples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todas as aulas do módulo (105-115)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Construir em conjunto um mapa conceitual integrado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Resolver situação-problema integrando múltiplos conceitos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Discutir a base celular comum (meiose) de todas as leis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integrados de revisão do módulo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116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Explique como a meiose fundamenta tanto a Primeira quanto a Segunda Lei de Mendel.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volte à meiose quando um padrão de herança parecer complicado — a base física ajuda a entender a regra.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Primeira Lei se baseia na separação dos cromossomos homólogos (e seus alelos) na anáfase I; a Segunda Lei se baseia na orientação e distribuição independente dos diferentes pares de homólogos durante esse mesmo processo.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Fecha o módulo de Genética Clássica: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Toda a genética clássica se apoia na meiose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1ª e 2ª Lei de Mendel descrevem a segregação dos alelos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Dominância, alelos múltiplos, ligação ao sexo e epistasia são variações sobre essa base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2026-09-20T22:54:38Z</dcterms:created>
  <dcterms:modified xsi:type="dcterms:W3CDTF">2026-09-20T22:54:38Z</dcterms:modified>
</cp:coreProperties>
</file>