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DNA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Watson e Crick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do DNA: modelo de Watson e Crick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molécula fina e comprida armazena toda a informação genética de forma estável e compacta?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DNA é uma dupla hélice de nucleotídeos unidos por pontes de hidrogênio entre bases complementares: A com T, C com G.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complementaridade das bases é a chave da estabilidade e da fidelidade de cópia do DNA.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Dupla hélice: duas cadeias de nucleotídeos (açúcar, fosfato, base)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Pontes de hidrogênio unem as duas cadeias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sempre pareia com T; C sempre pareia com G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base pode parear com qualquer outra — o pareamento é sempre A-T e C-G, nunca outra combinação.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uma fita de DNA é ATGC, qual é a fita complementar?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pareia com T, T pareia com 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pareia com C, C pareia com G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fita complementar é TACG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ácidos nucleicos (Módulo 1) e cromatina (Módulo 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dupla hélice de Watson e Crick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pareamento complementar de bases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Determinar em conjunto sequências complementares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estrutura do DNA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base complementar da adenina e da citosina no DNA?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sempre: A-T (duas pontes) e C-G (três pontes) — nunca A-C ou T-G.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adenina pareia com a timina; a citosina pareia com a guanina.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Genética Molecular: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DNA: dupla hélice de nucleotídeos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Pareamento complementar: A-T e C-G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da estabilidade e fidelidade da molécula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2026-09-20T22:58:53Z</dcterms:created>
  <dcterms:modified xsi:type="dcterms:W3CDTF">2026-09-20T22:58:53Z</dcterms:modified>
</cp:coreProperties>
</file>