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BIOLOGIA · AULA 118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Replicação do DNA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 semiconservativo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Replicação do DNA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corpo garante que a cópia do DNA seja praticamente perfeita antes da divisão celular?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replicação é semiconservativa: cada molécula-filha tem uma fita antiga (molde) e uma fita nova, sintetizada pela DNA polimerase.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replicação segue etapas ordenadas, com base no pareamento complementar.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Abertura da dupla hélice (rompe pontes de hidrogênio)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Pareamento de novos nucleotídeos com a fita molde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 polimerase liga os novos nucleotídeos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Resultado: molécula semiconservativa (1 fita antiga + 1 fita nova)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molécula-filha de DNA é totalmente nova — na verdade, metade dela é a fita original (molde).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replicação é chamada de semiconservativa?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Cada molécula-filha tem uma fita da molécula original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 uma fita recém-sintetizada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Por isso o termo 'semi' (metade) conservativa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118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 fase S do ciclo celular (Módulo 4)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etapas da replicação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ação da DNA polimerase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o conceito semiconservativo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replicação do DNA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118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replicação do DNA é chamada de semiconservativa?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Semiconservativo = cada cópia guarda metade da molécula original.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cada molécula-filha de DNA resultante é formada por uma fita antiga (molde) e uma fita recém-sintetizada.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replicação copia o DNA com alta fidelidade: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Ocorre na fase S do ciclo celular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DNA polimerase liga os novos nucleotídeos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Resultado semiconservativo: metade antiga, metade nova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Genética Molecular · Aula 118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2026-09-20T22:58:53Z</dcterms:created>
  <dcterms:modified xsi:type="dcterms:W3CDTF">2026-09-20T22:58:53Z</dcterms:modified>
</cp:coreProperties>
</file>