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14 · BIOLOGIA · AULA 119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Transcrição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gene à proteína, primeira etapa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gene à proteína: transcrição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o DNA fica protegido no núcleo, como a informação genética chega ao citoplasma, onde as proteínas são produzidas?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Molecular · Aula 119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transcrição copia um gene do DNA em RNA mensageiro, pela RNA polimerase, no núcleo — a primeira etapa do dogma central (DNA → RNA → proteína).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Molecular · Aula 119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transcrição transforma a informação do DNA em uma molécula que pode sair do núcleo.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RNA polimerase copia um gene do DNA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Produz RNA mensageiro (RNAm)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Ocorre no núcleo (Módulo 3)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RNA: fita simples, ribose, uracila (ao invés de timina)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Molecular · Aula 119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RNA com DNA — RNA é fita simples, tem ribose e uracila, ao invés de desoxirribose e timina.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Molecular · Aula 119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Cite duas diferenças entre DNA e RNA.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RNA é fita simples; DNA é fita dupla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RNA tem ribose e uracila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DNA tem desoxirribose e timina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Molecular · Aula 119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replicação do DNA e núcleo interfásico (Módulo 3)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transcrição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RNA polimerase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Construir em conjunto uma transcrição simples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transcrição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Molecular · Aula 119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enzima realiza a transcrição do DNA em RNA?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DNA → RNA → proteína: a transcrição é a primeira seta desse fluxo.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Molecular · Aula 119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RNA polimerase.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transcrição é o primeiro passo do dogma central: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DNA → RNA, pela RNA polimerase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Ocorre no núcleo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RNA: fita simples, ribose, uracila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Molecular · Aula 119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2026-09-20T22:58:53Z</dcterms:created>
  <dcterms:modified xsi:type="dcterms:W3CDTF">2026-09-20T22:58:53Z</dcterms:modified>
</cp:coreProperties>
</file>