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chave-fechadura e encaixe induzido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Enzimas: modelo chave-fechadura e encaixe induzido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reação que levaria horas para ocorrer sozinha se completa em frações de segundo dentro de uma célula?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reduzem a energia de ativação de reações; o modelo de encaixe induzido (sítio ativo flexível) é mais preciso que o modelo chave-fechadura (sítio ativo rígido).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modelos descrevem a mesma ideia central (especificidade), mas com precisão diferente sobre a rigidez do sítio ativo.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Enzima: catalisador biológico, reduz energia de ativação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Chave-fechadura: sítio ativo rígido, encaixe perfeito e fixo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Encaixe induzido: sítio ativo flexível, se ajusta ao substrato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Encaixe induzido é hoje considerado mais preciso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enzima é consumida na reação — ela atua como catalisador e sai intacta, pronta para catalisar novamente.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enzima faz com a energia de ativação de uma reação?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Reduz a energia necessária para a reação começar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Acelera a velocidade da reação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consumida nem altera os produtos finais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desnaturação proteica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catalisador biológico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modelo chave-fechadura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modelo de encaixe induzido e comparar os dois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dois modelos enzimáticos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enzima faz com a energia de ativação de uma reação?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encaixe induzido como uma luva se ajustando à mão, não uma fechadura fixa.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 a energia de ativação necessária para a reação ocorrer, acelerando a velocidade da reação sem alterar seus produtos finais nem ser consumida no processo.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são a base da velocidade das reações celulares: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Reduzem energia de ativação, não são consumidas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Chave-fechadura: sítio ativo rígido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Encaixe induzido: sítio ativo flexível, mais preciso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fatores que afetam a atividade enzimática.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