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Splicing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Processamento do RNA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Splicing e processamento do RNA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RNA recém-transcrito ainda precisa ser processado antes de ser usado para produzir uma proteína?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splicing remove os íntrons (não codificantes) e une os éxons (codificantes) do RNA pré-mensageiro, formando o RNAm maduro.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RNA pré-mensageiro passa por uma edição antes de sair do núcleo.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 pré-mensageiro: éxons (codificantes) + íntrons (não codificantes)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Splicing: remove íntrons, une éxons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Resultado: RNAm maduro, pronto para sair do núcleo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Splicing alternativo: mesmo gene pode gerar mais de uma proteína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o RNA transcrito é usado na tradução — os íntrons são removidos antes disso.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éxon e íntron?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Éxons são sequências codificantes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Íntrons são sequências não codificantes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os éxons permanecem no RNAm maduro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transcrição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éxons e íntrons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processo de splicing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esquema de splicing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splicing e processamento do RNA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éxon e íntron?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Íntron sai (splicing 'corta' os íntrons); éxon fica.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Éxons são sequências codificantes, que permanecem no RNAm maduro; íntrons são sequências não codificantes, removidas durante o splicing.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RNA precisa ser editado antes da tradução: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Éxons ficam; íntrons são removidos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Splicing forma o RNAm maduro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Splicing alternativo amplia a diversidade de proteínas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