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 genético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Tradução e o código genético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apenas 4 letras (bases do RNA) codificam os 20 aminoácidos diferentes das proteínas?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tradução, o ribossomo lê o RNAm em códons (trincas de bases), e o RNA transportador traz o aminoácido correspondente a cada códon.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código genético traduz sequências de bases em sequências de aminoácidos.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Tradução ocorre nos ribossomos (Módulo 3)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Códon: trinca de bases do RNAm, corresponde a um aminoácido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 transportador (RNAt) traz o aminoácido correspondente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64 códons possíveis, com redundância, mais sinais de início/parada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base do RNA corresponde a um aminoácido — na verdade é uma trinca de bases (códon) que corresponde a um aminoácido.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traz o aminoácido até o ribossomo durante a tradução?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aminoácido precisa ser transportado até o ribossomo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molécula específica faz esse transporte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o RNA transportador (RNAt)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splicing e ribossomos (Módulo 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tradução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códon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Traduzir em conjunto um trecho de RNAm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tradução e código genético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códon?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Códon é sempre uma trinca de bases — nunca uma base isolada.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trinca de bases do RNAm que corresponde a um aminoácido específico ou a um sinal de início/parada da tradução.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tradução transforma códigos em proteínas: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Ribossomo lê o RNAm em códons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RNAt traz o aminoácido correspondente a cada códon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Código genético: 64 códons, com redundância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2026-09-20T22:58:53Z</dcterms:created>
  <dcterms:modified xsi:type="dcterms:W3CDTF">2026-09-20T22:58:53Z</dcterms:modified>
</cp:coreProperties>
</file>