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BIOLOGIA · AULA 122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Mutações gênicas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Substituição, inserção e deleção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Mutações gênicas e suas consequências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troca de uma única letra no DNA às vezes não tem efeito, e outras vezes causa uma doença grave?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Mutações gênicas podem ser substituições (podem ou não mudar o aminoácido, devido à redundância do código) ou inserções/deleções (podem causar frameshift, alterando toda a leitura a partir do ponto da mutação).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tipo de mutação determina o alcance do seu efeito na proteína final.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Substituição: troca de uma base — pode ou não mudar o aminoácido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Inserção/deleção: adiciona ou remove bases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Frameshift: desloca toda a leitura dos códons a partir do ponto da mutação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mutação gênica tem o mesmo impacto — inserções/deleções tendem a ser mais graves que substituições simples.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inserção/deleção tende a ser mais grave que substituição?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Pode causar um deslocamento na leitura dos códons (frameshift)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altera toda a sequência de aminoácidos a partir dali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Diferente da substituição, que afeta só um aminoácido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código genético e proteínas (Módulo 1)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substituição de bases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inserção e deleção (frameshift)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 de mutação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mutações gênicas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mutação por inserção ou deleção tende a ser mais grave que uma substituição simples?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Frameshift é como tirar uma letra de uma frase e ler tudo deslocado dali em diante.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pode causar um deslocamento na leitura dos códons (frameshift), alterando toda a sequência de aminoácidos a partir do ponto da mutação, não só um aminoácido isolado.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Mutações gênicas variam muito em gravidade: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Substituição: pode não mudar o aminoácido (redundância)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Inserção/deleção: pode causar frameshift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Frameshift altera toda a leitura a partir do ponto da mutação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2026-09-20T22:58:53Z</dcterms:created>
  <dcterms:modified xsi:type="dcterms:W3CDTF">2026-09-20T22:58:53Z</dcterms:modified>
</cp:coreProperties>
</file>