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Mutações cromossômicas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Estruturais e numéricas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Mutações cromossômicas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muda quando o erro genético afeta um cromossomo inteiro, ao invés de só um gene?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Mutações cromossômicas afetam a estrutura (deleção, duplicação, inversão, translocação) ou o número de cromossomos (aneuploidias, poliploidias).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escala do erro genético determina se é classificado como gênico ou cromossômico.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Estruturais: deleção, duplicação, inversão, translocação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Numéricas: aneuploidia (poucos cromossomos a mais/menos) e poliploidia (conjuntos inteiros extras)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Aneuploidia: ex. trissomias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mutação gênica com cromossômica — a gênica afeta um gene específico; a cromossômica afeta estrutura ou número de cromossomos inteiros.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uma trissomia?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aneuploidia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um cromossomo extra em um dos pares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três cópias ao invés de duas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mutações gênicas e cariótipo (Módulo 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mutações estruturais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mutações numéricas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mutações cromossômicas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uma mutação cromossômica estrutural e uma numérica?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Gênica = um gene; cromossômica = estrutura ou número de cromossomos inteiros.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estrutural altera a organização interna de um cromossomo (deleção, duplicação, inversão, translocação); a numérica altera a quantidade de cromossomos (aneuploidia ou poliploidia).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Mutações cromossômicas afetam estrutura ou número: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Estruturais: deleção, duplicação, inversão, translocação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Numéricas: aneuploidia e poliploidia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Trissomia: exemplo clássico de aneuploidia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2026-09-20T22:58:53Z</dcterms:created>
  <dcterms:modified xsi:type="dcterms:W3CDTF">2026-09-20T22:58:53Z</dcterms:modified>
</cp:coreProperties>
</file>