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BIOLOGIA · AULA 124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Regulação da expressão gênica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células diferentes são diferentes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Regulação da expressão gênica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todas as células do corpo têm o mesmo DNA, por que uma célula muscular é tão diferente de um neurônio?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regulação da expressão gênica controla quais genes são transcritos em cada célula, via fatores de transcrição, explicando a diferenciação celular.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Fatores de transcrição decidem quais genes ficam 'ligados' ou 'desligados' em cada célula.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Regulação gênica: controla quais genes são transcritos e em que quantidade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Fatores de transcrição: proteínas que ativam ou reprimem genes-alvo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Diferenciação celular: resultado de diferentes conjuntos de genes expressos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células diferentes têm DNA diferente — todas têm o mesmo genoma; o que muda é quais genes são expressos.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explica a diferença entre uma célula muscular e um neurônio, se o DNA é o mesmo?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duas células compartilham o mesmo genoma completo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expressam conjuntos diferentes de genes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diferença de expressão é a regulação gênica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transcrição e tecidos diferenciados (Módulo 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regulação da expressão gênica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fatores de transcrição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a diferenciação celular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regulação gênica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todas as células do corpo têm o mesmo DNA, o que explica a diferença entre uma célula muscular e um neurônio?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DNA, expressão diferente — essa é a chave da diferenciação celular.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regulação da expressão gênica: cada tipo celular expressa um conjunto diferente de genes, apesar de compartilhar o mesmo genoma completo.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mesmo DNA gera células muito diferentes: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Regulação gênica: controla quais genes são expressos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Fatores de transcrição: ativam ou reprimem genes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Diferenciação celular é resultado dessa regulação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2026-09-20T22:58:54Z</dcterms:created>
  <dcterms:modified xsi:type="dcterms:W3CDTF">2026-09-20T22:58:54Z</dcterms:modified>
</cp:coreProperties>
</file>