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Cariótipo humano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Síndromes cromossômicas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Cariótipo humano e síndromes cromossômicas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único cromossomo extra pode causar um conjunto tão amplo de características na síndrome de Down?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síndrome de Down é uma trissomia do cromossomo 21; outras síndromes cromossômicas envolvem alterações no número de cromossomos sexuais (Turner, Klinefelter).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síndrome resulta de um erro específico na separação dos cromossomos durante a meiose.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Cariótipo humano normal: 46 cromossomos, 23 pares (Módulo 4)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Síndrome de Down: trissomia do 21 (não disjunção na meiose)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Síndrome de Turner: monossomia do X (mulheres)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Síndrome de Klinefelter: XXY (homens)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todas as síndromes cromossômicas envolvem os mesmos cromossomos — cada uma tem uma alteração específica e distinta.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causa a síndrome de Down do ponto de vista cromossômico?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Há um erro na separação dos cromossomos na meiose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 em um cromossomo 21 extra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Trissomia do 21: três cópias ao invés de duas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cariótipo (Módulo 4) e aneuploidias (aula anterior)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síndrome de Down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síndromes de Turner e Klinefelter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cariótipo com trissomia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cariótipo e síndromes cromossômicas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causa a síndrome de Down do ponto de vista cromossômico?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Trissomia = 3 cópias; monossomia = 1 cópia (em vez das 2 normais).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presença de três cópias do cromossomo 21 (trissomia do 21), ao invés das duas cópias habituais.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Síndromes cromossômicas têm origem na meiose: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Síndrome de Down: trissomia do 21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Síndrome de Turner: monossomia do X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Síndrome de Klinefelter: XXY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2026-09-20T22:58:54Z</dcterms:created>
  <dcterms:modified xsi:type="dcterms:W3CDTF">2026-09-20T22:58:54Z</dcterms:modified>
</cp:coreProperties>
</file>