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genética molecular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Integração do módulo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genética molecular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erro na cópia do DNA pode ir desde não ter efeito algum até causar uma síndrome que afeta o indivíduo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fluxo DNA → RNA → proteína integra replicação, transcrição, splicing e tradução; mutações gênicas e cromossômicas são erros nesse fluxo, em escalas diferentes.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etapa do fluxo genético pode ser afetada por um tipo específico de erro.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 (replicação semiconservativa) → transcrição → splicing → tradução → proteína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Regulação gênica decide quais genes são usados em cada célula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Mutações gênicas: erros pontuais na sequência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Mutações cromossômicas: erros na estrutura/número de cromossomos, geralmente na meiose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mutações gênicas e cromossômicas como igualmente graves — a escala do erro (um nucleotídeo x um cromossomo inteiro) determina o alcance da consequência.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mutação cromossômica tende a ter consequências mais amplas que uma mutação gênica pontual?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mutação cromossômica afeta estrutura ou número de cromossomos inteiros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envolve muitos genes ao mesmo tempo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Diferente de uma mutação gênica, que afeta um único gene específico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todas as aulas do módulo (117-125)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em conjunto o fluxo completo DNA → RNA → proteína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Integrar mutações gênicas e cromossômicas a esse fluxo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situação-problema integrada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integrados de revisão do módulo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Descreva o fluxo completo da informação genética, do DNA até a proteína.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situe o erro no fluxo DNA → RNA → proteína para entender seu alcance.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DNA é replicado (semiconservativamente) e transcrito em RNA pré-mensageiro; após o splicing, o RNAm maduro é traduzido em proteína pelos ribossomos.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o módulo de Genética Molecular: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Fluxo: DNA → RNA (transcrição/splicing) → proteína (tradução)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Regulação gênica explica a diferenciação celular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Mutações variam em escala: gênica (um gene) x cromossômica (cromossomo inteiro)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2026-09-20T22:58:54Z</dcterms:created>
  <dcterms:modified xsi:type="dcterms:W3CDTF">2026-09-20T22:58:54Z</dcterms:modified>
</cp:coreProperties>
</file>