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recombinante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de restrição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recombinante e enzimas de restrição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cientistas 'cortam' um gene de um organismo e 'colam' em outro?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recombinante combina segmentos de organismos diferentes; enzimas de restrição cortam o DNA em sequências específicas, gerando extremidades que podem se encaixar em outro fragmento.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enzimas de restrição funcionam como 'tesouras moleculares' de precisão.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recombinante: combinação de DNA de organismos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Enzimas de restrição: cortam sequências específicas de DNA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Extremidades cortadas podem se encaixar por complementaridade de bases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Plasmídeos bacterianos: vetores comuns para inserir genes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enzima corta o DNA em qualquer lugar — enzimas de restrição reconhecem sequências específicas.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gene humano pode ser inserido em um plasmídeo bacteriano?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mesma enzima de restrição corta o gene humano e o plasmídeo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extremidades cortadas são complementares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gene se encaixa no plasmídeo, formando DNA recombinante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estrutura do DNA (Módulo 14) e bactérias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DNA recombinante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enzimas de restrição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inserção de um gene em plasmídeo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DNA recombinante e enzimas de restrição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DNA recombinante?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enzima de restrição usada nos dois DNAs garante que as extremidades se encaixem.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molécula de DNA formada pela combinação de segmentos de DNA de organismos diferentes.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Biotecnologia e Engenharia Genética: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recombinante: combina segmentos de organismos diferentes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Enzimas de restrição: cortam DNA em sequências específicas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Plasmídeos: vetores para inserir genes de interesse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2026-09-20T23:02:24Z</dcterms:created>
  <dcterms:modified xsi:type="dcterms:W3CDTF">2026-09-20T23:02:24Z</dcterms:modified>
</cp:coreProperties>
</file>