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BIOLOGIA · AULA 128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Clonagem gênica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Organismos transgênicos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Clonagem gênica e organismos transgênicos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bactérias, que nem são humanas, produzem insulina humana em larga escala?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clonagem gênica, um gene é inserido em um vetor e introduzido em uma célula hospedeira, que o replica e expressa; organismo transgênico é aquele que expressa um gene de outra espécie.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célula hospedeira trata o gene inserido como parte do seu próprio DNA.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 de interesse inserido em vetor (plasmídeo)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 introduzido em célula hospedeira (bactéria)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 se multiplica, replicando o gene junto com seu DNA (Módulo 14)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Organismo transgênico: expressa gene de outra espécie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bactéria 'aprende' a fazer insulina — ela apenas replica e expressa o gene inserido, como faz com seus próprios genes.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bactérias produzem insulina humana após receberem o gene correspondente?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gene é inserido no DNA da bactéria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maquinaria celular da bactéria replica e expressa esse gene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mesma forma que faz com seus próprios genes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DNA recombinante e replicação (Módulo 14)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etapas da clonagem gênica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organismo transgênico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Traçar em conjunto a produção de insulina humana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clonagem gênica e transgênicos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organismo transgênico?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célula hospedeira não distingue seu próprio gene do gene inserido — trata tudo igual.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organismo que recebeu e expressa um gene de outra espécie.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clonagem gênica multiplica genes de interesse: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 inserido em vetor, introduzido em célula hospedeira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 replica e expressa o gene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Transgênico: organismo que expressa gene de outra espécie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2026-09-20T23:02:24Z</dcterms:created>
  <dcterms:modified xsi:type="dcterms:W3CDTF">2026-09-20T23:02:24Z</dcterms:modified>
</cp:coreProperties>
</file>