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BIOLOGIA · AULA 129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Amplificação de DNA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PCR e suas aplicações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identificar uma pessoa a partir de uma quantidade mínima de DNA, como uma gota de sangue?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PCR amplifica uma região específica de DNA por ciclos repetidos de desnaturação, anelamento e extensão, dobrando a quantidade de DNA a cada ciclo.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ciclo da PCR usa a mesma lógica da replicação natural do DNA.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Desnaturação: separação das fitas de DNA (alta temperatura)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Anelamento: ligação de iniciadores específicos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Extensão: DNA polimerase (Módulo 14) sintetiza novas fitas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ciclo dobra a quantidade de DNA da região de interesse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PCR amplifica o DNA de forma linear — o crescimento é exponencial, pois cada ciclo dobra a quantidade anterior.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quantidade de DNA cresce exponencialmente na PCR?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ciclo duplica a quantidade de DNA existente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processo se repete muitas vezes seguidas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é um crescimento exponencial, não linear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DNA polimerase e replicação (Módulo 14)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três etapas de um ciclo de PCR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o crescimento exponencial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aplicações da PCR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PCR e suas aplicações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quantidade de DNA cresce exponencialmente durante a PCR?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PCR é a mesma lógica da replicação do DNA, só que repetida artificialmente muitas vezes.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cada ciclo duplica a quantidade de DNA da região de interesse, e esse processo se repete muitas vezes seguidas.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PCR multiplica DNA in vitro rapidamente: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Três etapas por ciclo: desnaturação, anelamento, extensão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Crescimento exponencial da quantidade de DNA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Aplicações: testes de paternidade, forense, diagnóstico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Biotecnologia e Engenharia Genética · Aula 129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2026-09-20T23:02:24Z</dcterms:created>
  <dcterms:modified xsi:type="dcterms:W3CDTF">2026-09-20T23:02:24Z</dcterms:modified>
</cp:coreProperties>
</file>