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enzimática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Temperatura, pH e concentração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Fatores que afetam a atividade enzimática (temperatura, pH, concentração)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enzima humana funciona bem a 37°C, mas perde totalmente a função a 70°C, mesmo com substrato disponível?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 e pH têm faixas ótimas para cada enzima; além delas, a enzima desnatura. A concentração de substrato satura os sítios ativos, gerando velocidade máxima.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fator afeta a atividade enzimática por um mecanismo diferente.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Temperatura: aumenta atividade até ponto ótimo, depois desnatura a enzima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pH: cada enzima tem pH ótimo (ex.: pepsina ~pH 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Concentração de substrato: aumenta velocidade até saturar os sítios ativos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Concentração de enzima: aumenta velocidade proporcionalmente (com substrato em excesso)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mais temperatura sempre significa mais velocidade — depois do ponto ótimo, o efeito se inverte drasticamente por desnaturação.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com a velocidade de reação quando o substrato aumenta muito além de certo ponto?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Todos os sítios ativos das enzimas disponíveis ficam ocupados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enzima livre para processar mais substrato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velocidade se estabiliza num valor máximo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os modelos de ação enzimática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efeito da temperatura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efeito do pH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efeito da concentração de substrato e enzima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interpretação de gráficos de atividade enzimática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atividade de uma enzima cai bruscamente acima de sua temperatura ótima, em vez de continuar aumentando?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gráficos de atividade x temperatura/pH, procure sempre o pico — ele marca a faixa ótima da enzima.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temperaturas muito altas começam a desnaturar a enzima, rompendo as interações que mantêm sua estrutura tridimensional funcional — mesmo com mais energia cinética disponível, a enzima perde a forma necessária para se ligar ao substrato.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fatores centrais regulam a velocidade de reações enzimáticas: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Temperatura e pH têm faixas ótimas, com queda por desnaturação fora delas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Substrato em excesso satura os sítios ativos (velocidade máxima)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Mais enzima aumenta velocidade proporcionalmente, com substrato disponível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vitaminas — hidrossolúveis e lipossolúveis.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