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CRISPR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Edição genética de precisão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CRISPR e edição genética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mudou na edição de genes com a chegada da tecnologia CRISPR?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sistema CRISPR-Cas9, um RNA guia direciona a enzima Cas9 para cortar o DNA em um ponto específico, permitindo desativar, corrigir ou inserir genes com alta precisão.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precisão do CRISPR vem da especificidade do RNA guia.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 guia: programado para uma sequência específica de DNA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Cas9: enzima que corta o DNA no ponto indicado pelo RNA guia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Após o corte: reparo natural da célula pode desativar, corrigir ou inserir sequência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Vantagens: precisão, rapidez, custo baixo, acessibilidade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Cas9 age sozinha — ela depende do RNA guia para saber exatamente onde cortar.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do RNA guia no sistema CRISPR-Cas9?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é programado com uma sequência específica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Direciona a enzima Cas9 até essa sequência no DNA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Garante que o corte ocorra exatamente no ponto certo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mutações gênicas e estrutura do DNA (Módulo 14)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RNA guia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enzima Cas9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importância da especificidade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CRISPR e edição genética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do RNA guia no sistema CRISPR-Cas9?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RNA guia certo, a Cas9 não sabe onde cortar — a especificidade é tudo.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Direcionar a enzima Cas9 até a sequência específica de DNA que deve ser cortada.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CRISPR revolucionou a edição genética pela precisão: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RNA guia direciona a Cas9 ao ponto certo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Cas9 corta o DNA nesse ponto específico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Reparo celular pode corrigir, desativar ou inserir genes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2026-09-20T23:02:24Z</dcterms:created>
  <dcterms:modified xsi:type="dcterms:W3CDTF">2026-09-20T23:02:24Z</dcterms:modified>
</cp:coreProperties>
</file>