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BIOLOGIA · AULA 131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Terapia gênica e células-tronco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Tratando na origem genética e celular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Terapia gênica e células-tronco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possível corrigir um gene defeituoso presente em todas as células, depois que a pessoa já nasceu?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131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Terapia gênica altera material genético para tratar doenças; células-tronco são indiferenciadas e se diferenciam em outros tipos celulares, com potência maior nas embrionárias.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131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Ambas as técnicas atuam na origem biológica de uma doença, não só nos sintomas.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Terapia gênica: introduz, remove ou altera material genético do paciente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Células-tronco: indiferenciadas, se dividem (Módulo 4) e se diferenciam (Módulo 5)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Embrionárias: alta potência, podem virar quase qualquer célula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Adultas: potência limitada, restrita a poucos tipos celulares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131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todas as células-tronco têm o mesmo potencial — embrionárias têm potência muito maior que as adultas.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131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de potência entre células-tronco embrionárias e adultas?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Embrionárias podem originar praticamente qualquer tipo celular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Adultas têm potência mais limitada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Geralmente restrita a tipos relacionados ao tecido de origem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131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CRISPR, mitose (Módulo 4) e diferenciação (Módulo 5)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terapia gênica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células-tronco embrionárias e adultas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em conjunto aplicações terapêuticas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terapia gênica e células-tronco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131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terapia gênica?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 mais 'embrionária' a célula-tronco, maior seu potencial de diferenciação.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131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introdução, remoção ou alteração de material genético nas células de um paciente, com o objetivo de tratar ou prevenir uma doença.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frentes de tratamento na origem biológica das doenças: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Terapia gênica: altera material genético do paciente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Células-tronco embrionárias: alta potência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Células-tronco adultas: potência limitada ao tecido de origem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131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2026-09-20T23:02:25Z</dcterms:created>
  <dcterms:modified xsi:type="dcterms:W3CDTF">2026-09-20T23:02:25Z</dcterms:modified>
</cp:coreProperties>
</file>