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15 · BIOLOGIA · AULA 132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Questões éticas da biotecnologia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Ciência, sociedade e limites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Questões éticas da biotecnologia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hoje é tecnicamente possível editar genes de um embrião humano, isso significa que devemos fazê-lo sempre?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Biotecnologia e Engenharia Genética · Aula 132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biotecnologia levanta dilemas éticos sobre transgênicos, edição genética em humanos, acesso a tratamentos e origem de células-tronco — a ciência define o possível, a sociedade decide o desejável.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Biotecnologia e Engenharia Genética · Aula 132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avanço biotecnológico traz consigo perguntas que vão além da técnica.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Transgênicos: segurança alimentar e impacto ambiental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Edição genética humana: corrigir doença x 'melhoramento' não terapêutico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Acesso desigual a tratamentos caros (terapia gênica, células-tronco)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Ciência define o possível; sociedade decide o desejável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Biotecnologia e Engenharia Genética · Aula 132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'ser tecnicamente possível' é o mesmo que 'ser eticamente correto' — são questões distintas.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Biotecnologia e Engenharia Genética · Aula 132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decisão sobre uma tecnologia biotecnológica não pode ser só da ciência?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ciência determina o que é tecnicamente possível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Mas as implicações éticas, sociais e econômicas envolvem valores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Esses valores devem ser discutidos por toda a sociedade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Biotecnologia e Engenharia Genética · Aula 132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todas as técnicas do módulo (127-131)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os principais dilemas éticos da biotecnologia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 em conjunto um debate estruturado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Discutir os limites entre o técnico e o ético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integrados de revisão do módulo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Biotecnologia e Engenharia Genética · Aula 132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a diferença ética entre usar edição genética para corrigir uma doença grave e usá-la para um 'melhoramento' não terapêutico?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separe duas perguntas: 'isso é possível?' e 'isso deveria ser feito?'.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Biotecnologia e Engenharia Genética · Aula 132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 aberta e fundamentada — espera-se que o aluno reconheça que corrigir uma doença tem uma justificativa médica clara, enquanto 'melhoramentos' levantam questões sobre desigualdade de acesso e os limites do que é considerado uma variação humana normal.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Fecha o módulo de Biotecnologia e Engenharia Genética: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Transgênicos, edição genética e acesso a tratamentos geram dilemas éticos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Ciência decide o possível; sociedade decide o desejável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debate ético acompanha cada avanço técnico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Biotecnologia e Engenharia Genética · Aula 132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2026-09-20T23:02:25Z</dcterms:created>
  <dcterms:modified xsi:type="dcterms:W3CDTF">2026-09-20T23:02:25Z</dcterms:modified>
</cp:coreProperties>
</file>