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Ideias pré-darwinistas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Fixismo e lamarckismo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Ideias pré-darwinistas: fixismo e lamarckismo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Darwin, como se explicava a existência de tantas espécies bem adaptadas ao ambiente?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fixismo defendia espécies imutáveis; o lamarckismo propôs a lei do uso e desuso e a herança de caracteres adquiridos — incorreta, mas pioneira ao propor mudança das espécies.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ideia tentava explicar a adaptação dos seres vivos ao ambiente, de formas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Fixismo: espécies criadas de forma fixa e imutável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Lamarckismo: lei do uso e desuso (estruturas usadas se desenvolvem)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 da herança de caracteres adquiridos: características da vida seriam herdadas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 clássico: pescoço da girafa segundo Lamarck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lamarckismo não teve nenhum valor científico — apesar de incorreto, foi o primeiro modelo evolucionista estruturado.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a lei do uso e desuso de Lamarck?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Estruturas mais usadas por um organismo se desenvolvem mais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Estruturas menos usadas tendem a atrofiar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mudanças seriam herdadas pelos descendentes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diversidade de espécies estudada ao longo do curso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fixismo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teoria de Lamarck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 valor histórico do lamarckismo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fixismo e lamarckismo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a lei do uso e desuso de Lamarck?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Lamarck errou no mecanismo, mas acertou ao propor que as espécies mudam ao longo do tempo.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Estruturas mais usadas por um organismo se desenvolvem mais, enquanto as menos usadas tendem a atrofiar.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Evolução: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Fixismo: espécies imutáveis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Lamarckismo: uso e desuso + herança de caracteres adquiridos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Incorreto, mas pioneiro ao propor mudança das espécies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