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BIOLOGIA · AULA 134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Darwin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Teoria da seleção natural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Darwin e a teoria da seleção natural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esforço não altera os genes de uma girafa, como a seleção natural explica seu pescoço longo?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seleção natural atua sobre a variabilidade já existente numa população: indivíduos mais aptos sobrevivem e se reproduzem mais, tornando suas características mais frequentes ao longo de gerações.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seleção natural depende de uma variação que já estava presente na população antes da pressão ambiental.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Variabilidade entre indivíduos de uma população (Módulo 13)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Recursos limitados geram luta pela sobrevivência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Indivíduos mais aptos sobrevivem e se reproduzem mais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Características vantajosas se tornam mais frequentes ao longo de gerações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explicação de Darwin com a de Lamarck — Darwin seleciona variação já existente; Lamarck propunha modificação direta pelo uso.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já existia na população de girafas antes da seleção natural agir?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Havia variabilidade natural no tamanho do pescoço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Indivíduos com pescoço mais longo tinham vantagem alimentar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favoreceu sua sobrevivência e reprodução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fixismo/lamarckismo e variabilidade genética (Módulo 13)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postulados da seleção natural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ao exemplo da girafa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em conjunto Darwin e Lamarck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 teoria da seleção natural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Darwin, o que já existia na população de girafas antes da seleção natural agir?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Seleção natural não cria variação — ela seleciona a que já existe.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Variabilidade natural no tamanho do pescoço entre os indivíduos.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seleção natural seleciona variação já existente: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Variabilidade + recursos limitados + reprodução diferencial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Características vantajosas se tornam mais comuns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Diferente de Lamarck: não há modificação direta pelo uso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2026-09-20T23:07:06Z</dcterms:created>
  <dcterms:modified xsi:type="dcterms:W3CDTF">2026-09-20T23:07:06Z</dcterms:modified>
</cp:coreProperties>
</file>