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BIOLOGIA · AULA 135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Evidências da evolução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Fósseis, anatomia e embriologia comparadas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Evidências da evolução: fósseis, anatomia comparada, embriologia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Além de observar espécies vivas, que outras fontes comprovam a evolução?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Fósseis, órgãos homólogos (mesma origem, funções diferentes) e análogos (função semelhante, origem diferente), além da embriologia comparada, são evidências da evolução.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tipo de evidência revela um aspecto diferente da história evolutiva.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Registro fóssil: formas de vida do passado, mudanças graduais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Órgãos homólogos: mesma origem embrionária (ex.: braço humano e asa de morcego)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Órgãos análogos: função semelhante, origem diferente (ex.: asa de inseto e de ave)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Embriologia comparada: semelhanças em estágios iniciais de desenvolvimento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órgãos homólogos com análogos — homólogos indicam ancestralidade comum; análogos indicam convergência, não parentesco.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braço humano e asa de morcego são homólogos?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Têm a mesma origem embrionária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Exercem funções diferentes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evidencia um ancestral comum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seleção natural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registro fóssil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órgãos homólogos e análogos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embriologia comparada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evidências da evolução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135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braço humano e a asa de morcego são considerados órgãos homólogos?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Homólogo = mesma origem; análogo = mesma função, origem diferente.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têm a mesma origem embrionária, apesar de exercerem funções diferentes, evidenciando um ancestral comum.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grandes evidências sustentam a evolução: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Fósseis: registro direto do passado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Homólogos: ancestralidade comum; análogos: convergência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Embriologia: semelhanças em estágios iniciais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2026-09-20T23:07:06Z</dcterms:created>
  <dcterms:modified xsi:type="dcterms:W3CDTF">2026-09-20T23:07:06Z</dcterms:modified>
</cp:coreProperties>
</file>