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16 · BIOLOGIA · AULA 136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Síntese moderna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Genética populacional e evolução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Síntese moderna: genética populacional e evolução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a genética, descoberta depois de Darwin, acrescentou à teoria da evolução?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136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síntese moderna integra seleção natural com genética populacional; mutação e recombinação geram a variabilidade sobre a qual a seleção atua.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136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genética explicou de onde vem a variabilidade que Darwin já sabia ser essencial, mas não sabia explicar.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População: grupo que se reproduz entre si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Pool gênico: conjunto de todos os alelos da população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Mutação (Módulo 14) e recombinação (Módulo 13): fontes de variabilidade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Evolução: mudança na frequência de alelos ao longo do tempo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136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evolução é só sobre indivíduos — na síntese moderna, evolução é definida como mudança na frequência de alelos numa população.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136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Cite duas fontes de variabilidade genética para a seleção natural.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Mutações geram novos alelos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Recombinação (crossing-over, segregação independente) combina alelos existentes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Ambas fornecem matéria-prima para a seleção natural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136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mutações (Módulo 14) e recombinação (Módulo 13)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síntese moderna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Definir população e pool gênico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Analisar em conjunto a definição genética de evolução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a síntese moderna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136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 o pool gênico de uma população?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Pense em evolução como uma mudança nas proporções de alelos, não só numa mudança visível dos indivíduos.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136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conjunto de todos os alelos presentes em todos os indivíduos de uma população.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genética deu base molecular à seleção natural: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Pool gênico: todos os alelos de uma população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Mutação e recombinação geram variabilidade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Evolução = mudança na frequência alélica ao longo do tempo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136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2026-09-20T23:07:06Z</dcterms:created>
  <dcterms:modified xsi:type="dcterms:W3CDTF">2026-09-20T23:07:06Z</dcterms:modified>
</cp:coreProperties>
</file>