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de Hardy-Weinberg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população não evolui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de Hardy-Weinberg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população não estivesse evoluindo, o que aconteceria com as frequências de seus alelos?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uma população ideal (grande, acasalamento ao acaso, sem mutação/migração/seleção), as frequências alélicas e genotípicas permanecem constantes — esse é o equilíbrio de Hardy-Weinberg.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é uma referência teórica: comparamos a realidade com ele para detectar mudança.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Condições ideais: população grande, acasalamento ao acaso, sem mutação/migração/seleção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 + q = 1 (frequências alélicas)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+ 2pq + 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(frequências genotípicas)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Uso prático: detectar quando uma população ESTÁ evoluindo (desvio do esperado)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modelo serve para provar que uma população está em equilíbrio — na prática, ele serve para detectar desvios, ou seja, evidenciar que a evolução está ocorrendo.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que serve, na prática, o modelo de Hardy-Weinberg?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calcula as frequências esperadas se não houvesse evolução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Comparamos com as frequências reais observadas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desvio indica que a população está evoluindo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pool gênico e frequências alélicas (Módulo 13)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condições do equilíbrio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fórmulas de Hardy-Weinberg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 um problema simples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 equilíbrio de Hardy-Weinberg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duas condições necessárias para uma população estar em equilíbrio de Hardy-Weinberg.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descreve o que NÃO muda — por isso serve para detectar quando algo muda.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Acasalamento ao acaso e ausência de mutação (outras respostas válidas: população grande, ausência de migração, ausência de seleção natural).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Hardy-Weinberg é a régua para medir a evolução: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Condições ideais mantêm frequências constantes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p+q=1 e 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+2pq+q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Desvio do esperado = evidência de evolução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