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BIOLOGIA · AULA 138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 genética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fundador e efeito gargalo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 genética e efeito fundador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alelo desvantajoso pode se tornar comum numa população pequena, só por acaso?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 genética muda frequências alélicas por acaso, sendo mais forte em populações pequenas; efeito fundador (nova população pequena) e efeito gargalo (redução drástica) são exemplos.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tamanho da população determina o quanto o acaso pode influenciar suas frequências alélicas.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Deriva genética: mudança aleatória nas frequências alélicas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Efeito mais forte em populações pequenas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Efeito fundador: pequeno grupo funda nova população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Efeito gargalo: evento catastrófico reduz drasticamente população existente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deriva genética com seleção natural — deriva é aleatória; seleção é direcionada pela vantagem adaptativa.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efeito fundador e efeito gargalo?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fundador, um pequeno grupo se separa e funda uma nova população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gargalo, uma população existente é reduzida drasticamente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Ambos alteram frequências alélicas por acaso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o equilíbrio de Hardy-Weinberg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deriva genética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efeito fundador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efeito gargalo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deriva genética e seus efeitos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efeito fundador e efeito gargalo?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 = acaso; seleção = vantagem adaptativa — não confunda os dois mecanismos.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efeito fundador, um pequeno grupo se separa da população original e funda uma nova população; no efeito gargalo, uma população existente é drasticamente reduzida por um evento catastrófico.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acaso também molda a evolução: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Deriva genética: mudança aleatória, mais forte em populações pequenas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Efeito fundador: nova população pequena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Efeito gargalo: redução drástica de população existente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138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2026-09-20T23:07:06Z</dcterms:created>
  <dcterms:modified xsi:type="dcterms:W3CDTF">2026-09-20T23:07:06Z</dcterms:modified>
</cp:coreProperties>
</file>