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16 · BIOLOGIA · AULA 139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Especiação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Isolamento reprodutivo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Especiação: mecanismos de isolamento reprodutivo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duas populações da mesma espécie podem se tornar espécies diferentes com o tempo?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139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Especiação alopátrica ocorre quando populações são separadas geograficamente e acumulam diferenças até o isolamento reprodutivo (pré ou pós-zigótico) se tornar completo.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139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isolamento geográfico é o gatilho; o isolamento reprodutivo é a consequência que define a nova espécie.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Espécie: grupo cujos indivíduos geram descendentes férteis entre si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Especiação alopátrica: separação geográfica leva a divergência genética independente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Isolamento pré-zigótico: impede a fecundação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Isolamento pós-zigótico: fecundação ocorre, mas descendentes são inviáveis/estéreis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139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qualquer separação geográfica já é especiação — é preciso que o isolamento reprodutivo se torne completo, impedindo descendentes férteis.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139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caracteriza a especiação alopátrica?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Duas populações são separadas por uma barreira geográfica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Isso impede o fluxo gênico entre elas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Cada uma acumula diferenças genéticas de forma independente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139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deriva genética e seleção natural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Definir espécie e especiação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especiação alopátrica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isolamento pré e pós-zigótico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especiação e isolamento reprodutivo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139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caracteriza a especiação alopátrica?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Separação geográfica não é o fim — é preciso que o isolamento reprodutivo se torne completo.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139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separação física de duas populações por uma barreira geográfica, que impede o fluxo gênico entre elas e permite o acúmulo independente de diferenças genéticas.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especiação transforma populações divergentes em espécies novas: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Espécie: descendentes férteis entre si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Especiação alopátrica: separação geográfica gera divergência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Isolamento reprodutivo (pré ou pós-zigótico) confirma a nova espécie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139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2026-09-20T23:07:06Z</dcterms:created>
  <dcterms:modified xsi:type="dcterms:W3CDTF">2026-09-20T23:07:06Z</dcterms:modified>
</cp:coreProperties>
</file>