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Hidrossolúveis e lipossolúveis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Vitaminas: hidrossolúveis e lipossolúveis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excesso de algumas vitaminas é eliminado facilmente pela urina, enquanto o de outras pode se acumular a níveis tóxicos?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Vitaminas hidrossolúveis (complexo B, C) não se acumulam facilmente; lipossolúveis (A, D, E, K) se acumulam no tecido adiposo e no fígado.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solubilidade da vitamina determina como o corpo a absorve, armazena e elimina.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Vitaminas atuam frequentemente como coenzimas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Hidrossolúveis: complexo B e C, não se acumulam, excesso eliminado na urina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Lipossolúveis: A, D, E, K, acumulam-se no tecido adiposo e fígado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Deficiências: vitamina C (escorbuto), D (raquitismo), B1 (beribéri)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'mais vitamina é sempre melhor' — o acúmulo de lipossolúveis pode causar intoxicação, ao contrário das hidrossolúveis.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vitaminas lipossolúveis têm maior risco de intoxicação por excesso?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São solúveis em gordura, não em água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acumulam no tecido adiposo e no fígado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Consumo excessivo prolongado pode atingir níveis tóxicos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enzimas e atividade enzimática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vitamina e coenzima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hidrossolúveis e lipossolúveis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vitaminas e suas deficiências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e associação com deficiências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vitaminas lipossolúveis representam maior risco de intoxicação por excesso do que as hidrossolúveis?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'Solúvel em água sai fácil, solúvel em gordura fica guardado' — essa regra resume o risco de acúmulo.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se acumulam no tecido adiposo e no fígado (por serem solúveis em gordura), em vez de serem prontamente eliminadas na urina como as hidrossolúveis, podendo atingir níveis tóxicos com o consumo excessivo prolongado.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Vitaminas são micronutrientes essenciais ao metabolismo: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Hidrossolúveis: sem acúmulo, reposição frequente necessária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Lipossolúveis: acúmulo possível, risco de intoxicação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Deficiências específicas causam doenças conhecidas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ácidos nucleicos — DNA e RNA, visão geral estrutural.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