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adaptativa e convergência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padrões evolutivos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adaptativa e convergência evolutiva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os tentilhões de Galápagos, de um único ancestral, viraram espécies tão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adaptativa: um ancestral comum origina várias espécies em nichos diferentes; convergência evolutiva: linhagens distintas desenvolvem soluções semelhantes de forma independente.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padrão gera diversidade a partir da unidade; o outro gera semelhança a partir da diversidade.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Radiação adaptativa: uma espécie origina várias, cada uma em um nicho (ex.: tentilhões de Galápagos)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Convergência evolutiva: linhagens distintas chegam a soluções parecidas (retomando órgãos análogos, Aula 135)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 de convergência: forma hidrodinâmica de golfinhos e tubarões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os dois padrões — radiação parte de um ancestral comum recente; convergência envolve linhagens sem parentesco próximo.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golfinho e tubarão são exemplo de convergência, não de parentesco?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Golfinhos são mamíferos, tubarões são peixes — linhagens distintas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desenvolveram forma hidrodinâmica de forma independente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ocorreu devido às mesmas pressões do ambiente aquático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especiação e órgãos análogos (Aula 135)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radiação adaptativa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convergência evolutiva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radiação adaptativa e convergência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radiação adaptativa dos tentilhões de Galápagos?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Radiação: de um pra muitos. Convergência: de linhagens diferentes pra uma solução parecida.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espécie ancestral comum originou rapidamente várias espécies diferentes, cada uma adaptada (principalmente no formato do bico) a um tipo de alimento disponível.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padrões evolutivos com lógicas opostas: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Radiação adaptativa: um ancestral, várias espécies em nichos diferentes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Convergência: linhagens distintas, soluções semelhantes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Convergência está ligada a órgãos análogos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