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16 · BIOLOGIA · AULA 141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Evolução humana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Hominídeos e o gênero Homo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Evolução humana: hominídeos e o gênero Homo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humanos e chimpanzés compartilham um ancestral comum, descendemos dos chimpanzés atuais?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141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Humanos não descendem dos chimpanzés atuais, mas compartilham um ancestral comum extinto; a linhagem dos hominídeos mostra bipedalismo crescente e aumento da capacidade craniana.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141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evolução humana é uma ramificação, não uma linha reta de um animal para outro.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Humanos e chimpanzés: ancestral comum extinto, linhagens separadas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Bipedalismo: locomoção sobre dois pés, liberou as mãos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Aumento progressivo da capacidade craniana ao longo do gênero Homo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Homo sapiens: única espécie do gênero ainda existente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141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'o homem descende do macaco' — na verdade, as duas linhagens se separaram de um ancestral comum, nenhuma descende da outra.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141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é incorreto dizer que 'o homem descende do macaco' (chimpanzé atual)?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Humanos e chimpanzés compartilham um ancestral comum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Esse ancestral está extinto há milhões de anos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Nenhuma das duas espécies atuais descende da outra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141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radiação adaptativa e evidências fósseis (Aula 135)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Esclarecer o equívoco sobre ancestralidade comum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bipedalismo e aumento craniano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Analisar em conjunto uma linha do tempo dos hominídeos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evolução humana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141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é incorreto dizer que 'o homem descende do macaco' (referindo-se aos chimpanzés atuais)?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Pense em uma árvore com ramos, não em uma linha reta, para entender a evolução humana.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141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humanos e chimpanzés atuais compartilham um ancestral comum extinto há milhões de anos; nenhum dos dois descende diretamente do outro.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evolução humana é uma ramificação evolutiva: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Ancestral comum entre humanos e chimpanzés, não descendência direta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Bipedalismo e aumento craniano: tendências centrais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Homo sapiens: única espécie viva do gênero Homo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Evolução · Aula 141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2026-09-20T23:07:06Z</dcterms:created>
  <dcterms:modified xsi:type="dcterms:W3CDTF">2026-09-20T23:07:06Z</dcterms:modified>
</cp:coreProperties>
</file>