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BIOLOGIA · AULA 142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de evolução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Integração do módulo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integrada de evolução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variabilidade, seleção, deriva e isolamento se conectam para formar novas espécies?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142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Mutação/recombinação geram variabilidade; seleção natural e deriva genética mudam frequências alélicas; isolamento reprodutivo consolida a especiação — tudo sustentado por evidências como fósseis e anatomia comparada.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142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mecanismo estudado no módulo é uma etapa do mesmo processo evolutivo maior.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Mutação/recombinação (Módulos 13-14): geram variabilidade genética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Seleção natural e deriva genética: mudam frequências alélicas de populações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Isolamento geográfico/reprodutivo: consolida a divergência em especiação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Evidências (fósseis, anatomia comparada, embriologia): comprovam o processo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142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os mecanismos evolutivos (seleção, deriva, especiação) como processos isolados — eles formam uma cadeia contínua.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142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Descreva a sequência lógica da variabilidade até uma nova espécie.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Mutação/recombinação geram variabilidade genética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Seleção natural e/ou deriva genética mudam frequências alélicas de populações isoladas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acúmulo dessas diferenças, com isolamento reprodutivo, leva à especiação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142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todas as aulas do módulo (133-141)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 em conjunto um mapa conceitual integrado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Resolver situação-problema integrando os mecanismos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as evidências que sustentam o processo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integrados de revisão do módulo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142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Descreva, em uma sequência lógica, como a variabilidade genética pode levar à formação de uma nova espécie.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monte a cadeia completa: variabilidade → mudança de frequências → isolamento → nova espécie.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142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Mutação/recombinação geram variabilidade → seleção natural e/ou deriva genética mudam as frequências alélicas de populações isoladas → o acúmulo dessas diferenças, com isolamento reprodutivo, leva à especiação.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 o módulo de Evolução: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Variabilidade → seleção/deriva → isolamento → especiação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Evidências: fósseis, anatomia comparada, embriologia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Evolução é um processo contínuo, não etapas isoladas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142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2026-09-20T23:07:06Z</dcterms:created>
  <dcterms:modified xsi:type="dcterms:W3CDTF">2026-09-20T23:07:06Z</dcterms:modified>
</cp:coreProperties>
</file>