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BIOLOGIA · AULA 143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Conceitos fundamentais de Ecologia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População, comunidade e ecossistema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Conceitos de ecologia: população, comunidade, ecossistema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abelha, uma colmeia inteira e uma floresta inteira: qual desses é uma população, qual é uma comunidade e qual é um ecossistema?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População é o conjunto de indivíduos da mesma espécie numa área; comunidade é o conjunto de populações de espécies diferentes que interagem numa área; ecossistema é a comunidade mais o ambiente físico (fatores abióticos) com o qual ela troca matéria e energia.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Ecologia organiza os níveis de estudo em uma hierarquia crescente de complexidade.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Indivíduo: um único organismo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População: indivíduos da mesma espécie numa área e período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Comunidade (biocenose): todas as populações que interagem numa área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Ecossistema: comunidade + fatores abióticos (biótopo)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Biosfera: conjunto de todos os ecossistemas do planeta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comunidade com ecossistema — comunidade é só o conjunto de seres vivos (fator biótico); ecossistema inclui também o meio físico (água, solo, luz, temperatura).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Classifique: (a) todas as capivaras de um parque; (b) capivaras, garças e a vegetação do parque interagindo; (c) esse conjunto mais o rio, o solo e o clima do parque.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(a) só capivaras da mesma espécie na área → população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(b) várias espécies interagindo, sem contar o meio físico → comunidade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(c) comunidade mais o ambiente físico (rio, solo, clima) → ecossistema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Abrir com a pergunta da abelha/colmeia/floresta e coletar hipóteses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hierarquia indivíduo → população → comunidade → ecossistema → biosfera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com a turma exemplos de cada nível a partir do parque local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comunidade (biocenose) de ecossistema (biocenose + biótopo)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classificação de níveis ecológicos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população e comunidade?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aparecer mais de uma espécie, não é população. Se aparecer o ambiente físico (solo, água, clima), é ecossistema, não só comunidade.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População é o conjunto de indivíduos da mesma espécie em uma área; comunidade é o conjunto de populações de espécies diferentes que interagem nessa área.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Ecologia com os níveis de organização: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População: mesma espécie, mesma área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Comunidade: populações diferentes interagindo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Ecossistema: comunidade + ambiente físico (biótopo)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Ecologia: Populações e Comunidades · Aula 143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2026-09-20T23:13:59Z</dcterms:created>
  <dcterms:modified xsi:type="dcterms:W3CDTF">2026-09-20T23:13:59Z</dcterms:modified>
</cp:coreProperties>
</file>