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intraespecíficas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Sociedade, colônia e competição intraespecífica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intraespecíficas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Formigas de um formigueiro cooperam entre si, mas dois leões machos da mesma população podem brigar pelo território. Como a ecologia explica as duas coisas?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intraespecíficas ocorrem entre indivíduos da mesma espécie e podem ser harmônicas (sociedade, colônia) ou desarmônicas (competição intraespecífica), dependendo de haver cooperação com divisão de trabalho ou disputa pelo mesmo recurso limitado.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Indivíduos da mesma espécie podem se organizar para cooperar ou entrar em disputa pelos mesmos recursos.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Sociedade: indivíduos da mesma espécie com divisão de trabalho e cooperação (ex.: colmeia de abelhas)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Colônia: indivíduos da mesma espécie fisicamente unidos ou muito próximos, podendo ter isomorfismo (iguais) ou polimorfismo (funções diferentes)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Competição intraespecífica: disputa entre indivíduos da mesma espécie pelo mesmo recurso limitado (alimento, território, parceiros)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competição intraespecífica tende a ser mais acirrada que a interespecífica, pois as exigências ecológicas são idênticas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relação entre indivíduos da mesma espécie é harmônica — a competição intraespecífica (por território, alimento ou parceiros) é tão real quanto a cooperação, e costuma ser mais intensa que a interespecífica, pois as necessidades são idênticas.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(a) uma colmeia com rainha, operárias e zangões com funções distintas; (b) dois corais geneticamente idênticos ligados fisicamente; (c) dois machos da mesma espécie disputando a mesma fêmea.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 cooperação com divisão de trabalho entre indivíduos separados → sociedade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 indivíduos da mesma espécie fisicamente unidos → colônia (isomórfica, pois são iguais)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 disputa pelo mesmo recurso (parceira reprodutiva) → competição intraespecífica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os níveis de organização ecológica (Aula 143)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sociedade e colônia com exemplos de invertebrados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competição intraespecífica e por que costuma ser mais intensa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casos do cotidiano (rebanhos, cardumes, disputas territoriais)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relações intraespecíficas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sociedade e colônia como relações intraespecíficas harmônicas?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Sociedade tem indivíduos separados que cooperam; colônia tem indivíduos fisicamente ligados.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sociedade, os indivíduos cooperam com divisão de trabalho, mas são fisicamente independentes; na colônia, os indivíduos estão fisicamente conectados ou muito próximos.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indivíduos da mesma espécie: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Sociedade: cooperação com divisão de trabalho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Colônia: indivíduos unidos fisicamente (iso ou polimórfica)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Competição intraespecífica: disputa pelo mesmo recurso, geralmente mais intensa que a interespecífica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