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interespecíficas harmônicas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Mutualismo, protocooperação e comensalismo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interespecíficas harmônicas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boi-de-chifre-comprido tolera a ave que pousa em suas costas comendo carrapatos, mas será que os dois dependem um do outro para sobreviver?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harmônicas entre espécies diferentes variam quanto à obrigatoriedade e ao benefício mútuo: mutualismo (ambos dependem, benefício mútuo), protocooperação (benefício mútuo, mas não obrigatório) e comensalismo (um se beneficia, o outro não é afetado).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para diferenciar essas relações é sempre o mesmo: quem se beneficia e se a relação é obrigatória.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Mutualismo: benefício mútuo e obrigatório (ex.: líquens — fungo e alga/cianobactéria; cupim e protozoários digestores de celulose)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Protocooperação: benefício mútuo, mas facultativo/não obrigatório (ex.: anêmona e peixe-palhaço; ave palito e crocodilo)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Comensalismo: um se beneficia, o outro não é prejudicado nem beneficiado (ex.: rêmora e tubarão; urubu e predador)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Nenhuma dessas relações prejudica um dos participantes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mutualismo com protocooperação — a diferença não é o benefício (os dois têm benefício mútuo), é a obrigatoriedade: no mutualismo, os organismos não sobrevivem separados; na protocooperação, a associação é vantajosa mas dispensável.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(a) fungo e alga formando um líquen, incapazes de viver separados; (b) ave-palito que remove restos de comida dos dentes de um crocodilo, ambos se beneficiando, mas sobrevivendo sem a parceria; (c) rêmora que se prende ao tubarão e aproveita restos de comida, sem afetar o tubarão.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benefício mútuo e dependência obrigatória → mutualismo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benefício mútuo, mas dispensável → protocooperação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 só um se beneficia, o outro é indiferente → comensalismo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relações intraespecíficas (Aula 144) e introduzir as interespecíficas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mutualismo com exemplo dos líquens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protocooperação e comensalismo com exemplos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com a turma uma tabela comparativa das três relações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relações harmônicas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fundamental entre mutualismo e protocooperação?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os dois se beneficiam? É obrigatório? Essas duas respostas classificam a relação.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mutualismo, a relação é obrigatória para a sobrevivência de pelo menos uma das espécies; na protocooperação, ambas se beneficiam, mas conseguem sobreviver sem a relação.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relações harmônicas entre espécies diferentes: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Mutualismo: benefício mútuo obrigatório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Protocooperação: benefício mútuo facultativo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Comensalismo: um se beneficia, o outro é indiferente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