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17 · BIOLOGIA · AULA 146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Relações interespecíficas desarmônicas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Predatismo, parasitismo e competição interespecífica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Relações interespecíficas desarmônicas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Uma onça que caça um veado e um carrapato que suga sangue de um cachorro prejudicam outro organismo do mesmo jeito?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Ecologia: Populações e Comunidades · Aula 146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2651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Relações desarmônicas envolvem prejuízo a pelo menos um dos participantes: predatismo (um mata e come o outro), parasitismo (um vive à custa do outro sem matá-lo imediatamente) e competição interespecífica (espécies diferentes disputam o mesmo recurso, ambas prejudicadas).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Ecologia: Populações e Comunidades · Aula 146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critério é o efeito sobre cada participante: quem morre, quem é explorado aos poucos e quem apenas disputa recurso.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Predatismo: um organismo (predador) mata e se alimenta de outro (presa) de espécie diferente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Parasitismo: um organismo (parasita) vive às custas de outro (hospedeiro), causando dano sem matá-lo imediatamente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Competição interespecífica: espécies diferentes disputam o mesmo recurso limitado, ambas prejudicadas, sem contato direto necessário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Amensalismo (caso particular): uma espécie inibe outra sem obter benefício direto (ex.: fungo produtor de penicilina inibindo bactérias)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Ecologia: Populações e Comunidades · Aula 146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Achar que parasitismo sempre mata o hospedeiro — o parasita tem vantagem evolutiva em não matar rapidamente quem lhe garante recursos; quem mata a presa de imediato é o predador.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Ecologia: Populações e Comunidades · Aula 146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Classifique: (a) lobo que caça e mata uma lebre; (b) verme que vive no intestino de uma pessoa, absorvendo nutrientes ao longo de anos; (c) leões e hienas disputando as mesmas presas na savana.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(a) um mata e come o outro imediatamente → predatismo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(b) um vive às custas do outro sem matá-lo de imediato → parasitismo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(c) duas espécies disputando o mesmo recurso, sem uma comer a outra → competição interespecífica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Ecologia: Populações e Comunidades · Aula 146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Retomar as relações harmônicas (Aula 145) para contrastar com as desarmônicas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Apresentar predatismo e seu papel na regulação de populações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Apresentar parasitismo e diferenciar de predatismo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Apresentar competição interespecífica e amensalismo</a:t>
            </a:r>
            <a:endParaRPr lang="en-US" sz="2200" dirty="0"/>
          </a:p>
        </p:txBody>
      </p:sp>
      <p:sp>
        <p:nvSpPr>
          <p:cNvPr id="15" name="Shape 13"/>
          <p:cNvSpPr/>
          <p:nvPr/>
        </p:nvSpPr>
        <p:spPr>
          <a:xfrm>
            <a:off x="822960" y="530352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1097280" y="530352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2200" dirty="0"/>
          </a:p>
        </p:txBody>
      </p:sp>
      <p:sp>
        <p:nvSpPr>
          <p:cNvPr id="17" name="Text 15"/>
          <p:cNvSpPr txBox="1"/>
          <p:nvPr/>
        </p:nvSpPr>
        <p:spPr>
          <a:xfrm>
            <a:off x="1828800" y="530352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 de classificação de relações desarmônicas</a:t>
            </a:r>
            <a:endParaRPr lang="en-US" sz="2200" dirty="0"/>
          </a:p>
        </p:txBody>
      </p:sp>
      <p:sp>
        <p:nvSpPr>
          <p:cNvPr id="18" name="Text 1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Ecologia: Populações e Comunidades · Aula 146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Qual a diferença entre predatismo e parasitismo?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Morte imediata para se alimentar é predatismo; exploração prolongada sem matar de imediato é parasitismo.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Ecologia: Populações e Comunidades · Aula 146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predatismo, o predador mata a presa, geralmente em um único evento; no parasitismo, o parasita vive às custas do hospedeiro sem matá-lo imediatamente.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Relações em que há prejuízo a pelo menos um participante: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Predatismo: mata e come a presa</a:t>
            </a:r>
            <a:endParaRPr lang="en-US" sz="18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Parasitismo: explora o hospedeiro sem matá-lo de imediato</a:t>
            </a:r>
            <a:endParaRPr lang="en-US" sz="18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Competição interespecífica: disputa pelo mesmo recurso entre espécies diferentes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Ecologia: Populações e Comunidades · Aula 146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2026-09-20T23:13:59Z</dcterms:created>
  <dcterms:modified xsi:type="dcterms:W3CDTF">2026-09-20T23:13:59Z</dcterms:modified>
</cp:coreProperties>
</file>