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populacional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exponencial, logístico e capacidade de suporte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populacional e capacidade de suporte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população de bactérias em meio de cultura ilimitado cresceria para sempre? O que acontece quando o alimento e o espaço começam a faltar?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ambiente com recursos ilimitados, uma população cresce exponencialmente; na natureza, recursos limitados fazem o crescimento desacelerar até estabilizar próximo à capacidade de suporte (K) do ambiente, gerando a curva logística em forma de 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curva de crescimento populacional muda de forma conforme os recursos do ambiente se tornam limitantes.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Crescimento exponencial: recursos ilimitados, taxa de crescimento constante, curva em J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Fatores de resistência ambiental: escassez de alimento, espaço, predadores, doenças, acúmulo de excretas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Crescimento logístico: taxa de crescimento diminui conforme a população se aproxima da capacidade de suporte, curva em 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Capacidade de suporte (K): tamanho populacional máximo que o ambiente consegue sustentar de forma estável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crescimento populacional é sempre exponencial — isso só ocorre por um curto período, quando recursos são abundantes; a longo prazo, fatores limitantes (alimento, espaço, predadores, doenças) sempre freiam o crescimento.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população de coelhos introduzida numa ilha sem predadores cresce rapidamente no início e depois se estabiliza. Explique as duas fases.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início, recursos abundantes e poucos indivíduos → crescimento próximo ao exponencial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o aumento populacional, alimento e espaço tornam-se escassos (resistência ambiental)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taxa de crescimento cai até a população estabilizar próxima à capacidade de suporte (K) da ilha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competição intra e interespecífica (Aulas 144 e 146) como fatores de resistência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curva de crescimento exponencial (J)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fatores de resistência ambiental e a curva logística (S)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capacidade de suporte (K) e discutir exemplos reais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interpretação de curvas de crescimento populacional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crescimento exponencial não se sustenta indefinidamente em um ambiente real?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 em J: sem limites. Curva em S: com capacidade de suporte.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os recursos do ambiente (alimento, espaço) são limitados, o que aumenta a competição intraespecífica e reduz a taxa de crescimento.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fases do crescimento de uma população: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Exponencial (J): recursos ilimitados, crescimento acelerado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Logístico (S): resistência ambiental freia o crescimento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Capacidade de suporte (K): teto sustentável pelo ambiente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