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BIOLOGIA · AULA 148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Sucessão ecológica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Sucessão primária, secundária e comunidade clímax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Sucessão ecológica primária e secundária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uma erupção vulcânica que cobre tudo com rocha nua, ou depois de um incêndio numa floresta, como a vida volta a ocupar aquele espaço?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Sucessão ecológica é o processo gradual e ordenado de substituição de comunidades num ambiente, começando por espécies pioneiras e evoluindo até uma comunidade clímax relativamente estável; é primária quando parte de um ambiente sem solo formado e secundária quando parte de um ambiente já com solo, após uma perturbação.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sucessão segue etapas previsíveis, cada comunidade alterando o ambiente e abrindo caminho para a próxima.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Sucessão primária: começa num ambiente sem solo (rocha nua, lava solidificada); espécies pioneiras (líquens) iniciam a formação do solo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Sucessão secundária: começa num ambiente que já tinha solo formado, mas sofreu perturbação (incêndio, desmatamento, campo abandonado)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Comunidades intermediárias (seres colonizadores) vão substituindo as anteriores, aumentando a complexidade e a biodiversidade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Comunidade clímax: estágio final, relativamente estável e em equilíbrio dinâmico com o ambiente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sucessão primária com secundária pela intensidade do evento, e não pela presença de solo — o critério correto é se já existe solo formado (secundária) ou não (primária, como em rocha nua ou lava solidificada).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o repovoamento de uma ilha vulcânica recém-formada com o repovoamento de uma área de floresta que sofreu um incêndio.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Ilha vulcânica: sem solo formado, líquens são pioneiros → sucessão primária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Área queimada: solo já existia antes do incêndio → sucessão secundária, geralmente mais rápida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Ambas seguem etapas até atingir uma comunidade clímax mais estável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crescimento populacional (Aula 147) e introduzir a dinâmica de comunidades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sucessão primária com o exemplo de rocha nua/líquens pioneiros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sucessão secundária com exemplo de área queimada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por que a comunidade clímax não é totalmente estática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classificação de tipos de sucessão ecológica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principal diferença entre sucessão primária e secundária?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solo antes de começar? Se não, é primária. Se sim, é secundária.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primária ocorre em ambiente sem solo formado e sem vida prévia; a secundária ocorre em ambiente que já tinha solo e vida, mas foi perturbado.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sucessão ecológica reconstrói comunidades ao longo do tempo: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Primária: sem solo formado, começa com pioneiras (líquens)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Secundária: solo já existia, após perturbação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Termina (por ora) numa comunidade clímax, em equilíbrio dinâmico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2026-09-20T23:13:59Z</dcterms:created>
  <dcterms:modified xsi:type="dcterms:W3CDTF">2026-09-20T23:13:59Z</dcterms:modified>
</cp:coreProperties>
</file>