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BIOLOGIA · AULA 149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Nicho ecológico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Nicho, habitat e exclusão competitiva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Nicho ecológico e competição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espécies de aves vivem na mesma árvore (mesmo habitat). Isso significa que elas ocupam o mesmo papel no ecossistema?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Habitat é o 'endereço' de uma espécie (onde ela vive); nicho ecológico é a sua 'profissão' — o conjunto de funções, recursos utilizados e relações que ela estabelece no ecossistema. O princípio da exclusão competitiva afirma que duas espécies não podem ocupar exatamente o mesmo nicho no mesmo local por tempo indefinido, pois uma acaba excluindo a outra.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distinção entre onde uma espécie vive e o que ela faz no ecossistema explica como espécies parecidas coexistem.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Habitat: local físico onde a espécie vive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Nicho ecológico: conjunto de recursos usados, papel na cadeia alimentar, horário de atividade, forma de reprodução — a 'profissão' da espécie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Princípio da exclusão competitiva (Gause): duas espécies com nicho idêntico no mesmo habitat não coexistem indefinidamente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Espécies semelhantes coexistem quando há partilha de nicho (horários, alimentos ou estratos diferentes)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habitat com nicho ecológico — habitat é o lugar; nicho é o papel funcional (o que come, quando se alimenta, como se reproduz, com quem interage).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espécies de aves vivem na mesma árvore, mas uma se alimenta de insetos na copa durante o dia e a outra caça insetos no tronco à noite. Elas competem pelo mesmo nicho?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Ambas compartilham o mesmo habitat (a árvore)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diferem em local de forrageamento (copa x tronco) e horário (dia x noite)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Logo, ocupam nichos diferentes e podem coexistir sem exclusão competitiva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sucessão ecológica (Aula 148) e introduzir a organização funcional das espécies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habitat de nicho ecológico com exemplos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princípio da exclusão competitiva de Gause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como a partilha de nicho evita a exclusão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habitat, nicho e exclusão competitiva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habitat e nicho ecológico?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Habitat é substantivo de lugar; nicho é o conjunto de verbos — o que a espécie faz.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Habitat é o local onde a espécie vive; nicho ecológico é o papel funcional que ela exerce nesse ambiente (alimentação, horário de atividade, interações).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Habitat é onde a espécie mora; nicho é o que ela faz: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Habitat: endereço da espécie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Nicho: papel funcional no ecossistema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Exclusão competitiva: nichos idênticos não coexistem indefinidamente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2026-09-20T23:13:59Z</dcterms:created>
  <dcterms:modified xsi:type="dcterms:W3CDTF">2026-09-20T23:13:59Z</dcterms:modified>
</cp:coreProperties>
</file>