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 nucleicos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e RNA: visão geral estrutural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 nucleicos: DNA e RNA, visão geral estrutural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informação que determina todas as características de um organismo pode estar armazenada numa única classe de moléculas?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e RNA são polímeros de nucleotídeos; diferem no açúcar, numa das bases nitrogenadas e no número de fitas.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visão geral prepara o terreno para o módulo de Genética Molecular, mais à frente no curso.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Nucleotídeo: açúcar (pentose) + fosfato + base nitrogenada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DNA: desoxirribose, bases A-T-C-G, geralmente dupla hélice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RNA: ribose, bases A-U-C-G, geralmente fita simples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 armazena a informação; RNA atua na sua expressão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as bases nitrogenadas dos dois — o RNA tem uracila no lugar da timina do DNA.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base substitui a timina no RNA?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DNA usa timina (T)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RNA usa uma base diferente nessa posição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Resposta: uracila (U)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vitaminas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nucleotídeo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DNA e RNA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Situar essa visão geral no contexto do curso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DNA x RNA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base nitrogenada está presente no RNA mas não no DNA, e qual a substitui no DNA?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= Desoxirribose; RNA = Ribose — a letra inicial do açúcar ajuda a lembrar.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Uracila está no RNA; no DNA, essa posição é ocupada pela timina.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primeira aproximação aos ácidos nucleicos: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Nucleotídeo: açúcar + fosfato + base nitrogenada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DNA: desoxirribose, dupla hélice, armazena informação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RNA: ribose, fita simples, expressa a informação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ATP — a moeda energética da célula.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