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BIOLOGIA · AULA 150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Cadeias e teias alimentares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Níveis tróficos e fluxo de energia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Cadeias e teias alimentares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cadeia alimentar simples (planta → gafanhoto → sapo → cobra), o que acontece se a população de sapos desaparecer de repente?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150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Cadeia alimentar é uma sequência linear de transferência de energia entre organismos, organizados em níveis tróficos (produtores, consumidores primários, secundários, etc.); na natureza, essas cadeias se cruzam formando teias alimentares, mais realistas e mais resistentes a perturbações.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organismo ocupa um nível trófico definido pela fonte de energia que utiliza.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Produtores: organismos autotróficos (fotossintetizantes ou quimiossintetizantes), base da cadeia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Consumidores primários: herbívoros, se alimentam diretamente dos produtores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Consumidores secundários, terciários etc.: se alimentam dos consumidores do nível anterior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Decompositores: fungos e bactérias que decompõem matéria orgânica, devolvendo nutrientes ao ambiente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Teia alimentar: conjunto de cadeias alimentares interligadas num ecossistema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150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teia alimentar é só 'várias cadeias juntas sem critério' — na verdade, a teia representa as múltiplas conexões reais entre espécies, o que dá mais estabilidade ao ecossistema do que uma cadeia isolada, pois oferece rotas alternativas de energia.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cadeia planta → gafanhoto → sapo → cobra, se os sapos desaparecerem, o que ocorre numa cadeia isolada e o que muda se existir uma teia alimentar?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Numa cadeia isolada, sem sapos, a energia não chega às cobras dessa via, e gafanhotos tendem a aumentar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Numa teia alimentar real, cobras podem se alimentar de outros consumidores primários, e gafanhotos podem ser predados por outros animais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teia oferece rotas alternativas, tornando o ecossistema mais resiliente a perturbações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150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nicho ecológico (Aula 149) e introduzir o fluxo de energia entre espécies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níveis tróficos com exemplos de cadeia alimentar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decompositores e seu papel na reciclagem de nutrientes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com a turma uma teia alimentar a partir de várias cadeias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identificação de níveis tróficos e teias alimentares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150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teia alimentar representa melhor um ecossistema real do que uma única cadeia alimentar?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cadeia alimentar é parte de uma teia — na natureza, dificilmente uma espécie depende de uma única via de alimento.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150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teia mostra as múltiplas relações alimentares que se cruzam entre diferentes espécies, enquanto a cadeia mostra apenas uma sequência linear isolada.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flui em sequência entre níveis tróficos: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Produtores → consumidores primários → secundários → terciários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Decompositores reciclam a matéria orgânica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Teia alimentar: cadeias interligadas, mais estável que uma cadeia isolada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150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2026-09-20T23:13:59Z</dcterms:created>
  <dcterms:modified xsi:type="dcterms:W3CDTF">2026-09-20T23:13:59Z</dcterms:modified>
</cp:coreProperties>
</file>