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BIOLOGIA · AULA 151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Pirâmides ecológicas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Pirâmides de energia, biomassa e números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Pirâmides ecológicas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é preciso muito mais capim para sustentar poucos leões do que o contrário — poucos leões sustentando muito capim?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151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Pirâmides ecológicas representam a quantidade de energia, biomassa ou indivíduos em cada nível trófico; a pirâmide de energia é sempre decrescente da base para o topo, pois em cada transferência entre níveis tróficos cerca de 90% da energia se perde (como calor, movimento e processos metabólicos), restando apenas ~10% para o nível seguinte.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perda de energia entre níveis tróficos explica por que cadeias alimentares raramente têm mais de 4 ou 5 elos.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Pirâmide de energia: sempre decrescente da base ao topo; ~10% da energia passa de um nível trófico ao seguinte, o resto se dissipa como calor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Pirâmide de biomassa: representa a massa total de organismos em cada nível; geralmente decrescente, mas pode se inverter em ambientes aquáticos (fitoplâncton com reposição rápida)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Pirâmide de números: representa a quantidade de indivíduos em cada nível; pode se inverter (ex.: uma árvore sustentando milhares de insetos)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perda constante de energia a cada nível explica por que cadeias alimentares costumam ter poucos elos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151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pirâmides de números ou de biomassa nunca podem ser invertidas — apenas a pirâmide de energia é sempre decrescente; pirâmides de números e de biomassa podem se inverter em casos específicos (ex.: muitos insetos parasitas pequenos sobre uma única árvore grande).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 campo produz 10.000 kcal de energia em capim, quanta energia estará disponível, aproximadamente, para os herbívoros e para os carnívoros que se alimentam desses herbívoros?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Produtores (capim): 10.000 kcal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Consumidores primários (herbívoros): aproximadamente 10% de 10.000 = 1.000 kcal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Consumidores secundários (carnívoros): aproximadamente 10% de 1.000 = 100 kcal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151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cadeias e teias alimentares (Aula 150) e introduzir a quantificação da energia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pirâmide de energia e a regra dos 10%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pirâmides de biomassa e de números, e discutir casos de inversão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por que cadeias alimentares raramente ultrapassam 4-5 níveis tróficos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cálculo e interpretação de pirâmides ecológicas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151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pirâmide de energia é sempre decrescente da base para o topo?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 pirâmide de energia nunca se inverte — biomassa e números, em casos especiais, podem.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151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apenas uma fração da energia de um nível trófico é transferida ao próximo; a maior parte é perdida como calor durante a respiração celular e outras atividades metabólicas.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com a quantificação da energia entre níveis tróficos: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Pirâmide de energia: sempre decrescente, ~10% passa a cada nível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Pirâmides de biomassa e de números: geralmente decrescentes, podem se inverter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perda de energia limita o número de elos numa cadeia alimentar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151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2026-09-20T23:13:59Z</dcterms:created>
  <dcterms:modified xsi:type="dcterms:W3CDTF">2026-09-20T23:13:59Z</dcterms:modified>
</cp:coreProperties>
</file>