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moeda energética da célula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ATP: a moeda energética da célula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célula consome energia o tempo todo, por que ela não precisa de um estoque enorme de 'combustível' pronto?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ATP é constantemente regenerado a partir de ADP pela respiração celular, funcionando como moeda que circula, não como reserva de longo prazo.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energia do ATP está na ligação de alta energia do último grupo fosfato.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ATP: adenina + ribose + 3 fosfatos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Hidrólise do último fosfato (ATP → ADP + Pi) libera energia utilizável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Energia usada em contração muscular, transporte ativo, síntese de moléculas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ATP-ADP: regenerado pela respiração celular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ATP é uma reserva de energia como o glicogênio — ele é consumido e regenerado em ciclo contínuo e rápido, não armazenado em grande quantidade.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ATP é chamado de 'moeda' e não de 'poupança' energética?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constantemente consumido (vira ADP) e regenerado (volta a ATP)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Circula rapidamente pela célula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Diferente de lipídios/glicogênio, que são reservas de mais longo prazo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ácidos nucleicos (nucleotídeo)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ATP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liberação de energia pela hidrólise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ciclo ATP-ADP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estrutura do ATP e o ciclo energético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quebra da ligação do último fosfato do ATP libera energia utilizável pela célula?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ATP como dinheiro no bolso (circula rápido), e no glicogênio/gordura como dinheiro no banco (reserva de longo prazo).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essa ligação é de alta energia; sua hidrólise (quebra por reação com água) libera essa energia armazenada, que a célula acopla a processos que precisam de energia, como contração muscular e transporte ativo.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é o elo entre quebra de nutrientes e trabalho celular: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Estrutura: adenina + ribose + 3 fosfatos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Hidrólise do último fosfato libera energia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ATP-ADP: moeda que circula, não reserva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revisão integrada de bioquímica celular, fechando 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