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bioquímica celular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Conectando as peças antes da Citologia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bioquímica celular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estudar cada macromolécula separadamente, como elas se conectam para formar o metabolismo de uma célula viva?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Carboidratos e lipídios fornecem energia, proteínas dão estrutura e catálise, ácidos nucleicos guardam informação — e o ATP conecta tudo isso ao trabalho celular.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aula integra o módulo inteiro antes de avançar para a Citologia, que depende diretamente dessas moléculas.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Carboidratos e lipídios: fontes e reservas de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Proteínas: estrutura e função enzimática (catálise)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Ácidos nucleicos: informação genética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ATP: elo energético entre quebra de nutrientes e trabalho celular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Estudar cada macromolécula isoladamente e não enxergar como elas interagem no metabolismo real da célula.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ATP conecta a quebra de carboidratos/lipídios ao trabalho celular?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quebra desses nutrientes na respiração celular libera energia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energia regenera ATP a partir de ADP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ATP formado é usado para realizar trabalho celular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todo o conteúdo do módulo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Reconectar as quatro classes de macromoléculas entre si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Reconectar enzimas e ATP ao metabolismo dessas moléculas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 mapa conceitual integrado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revisão geral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ATP conecta a quebra de carboidratos e lipídios à realização de trabalho celular?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revisar, sempre pergunte: 'essa molécula fornece energia, estrutura, catálise ou informação?' — isso organiza tudo o módulo.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quebra (oxidação) de carboidratos e lipídios na respiração celular libera energia que é usada para regenerar ATP a partir de ADP; o ATP formado é então usado pela célula para realizar trabalho (contração muscular, transporte ativo, síntese de moléculas), funcionando como intermediário energético entre a quebra dos nutrientes e o uso da energia.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1 conectando toda a bioquímica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classes de macromoléculas com papéis complementares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Enzimas e ATP conectam metabolismo a trabalho celular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necessária para entender Citologia (próximo módulo)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