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BIOLOGIA · AULA 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Teoria celular e tipos de célula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Procarionte x eucarionte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Teoria celular e tipos de célula (procarionte x eucarionte)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toda célula vem de outra célula, por que uma bactéria e uma célula humana são tão diferentes por dentro?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teoria celular estabelece a célula como unidade básica da vida; a presença ou ausência de núcleo organizado separa procariontes de eucariontes.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central entre os dois tipos de célula é a compartimentalização interna, não a presença de material genético.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Teoria celular: todo ser vivo é formado por células; a célula é a menor unidade viva; toda célula origina-se de outra célula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Procarionte: sem núcleo organizado, DNA disperso no nucleoide (bactérias e arqueas)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Eucarionte: núcleo organizado por carioteca, organelas membranosas (animais, plantas, fungos, protistas)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Eucariontes são maiores e mais complexos por causa da compartimentalização em organelas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células procariontes não têm material genético — elas têm DNA, só que disperso no citoplasma (nucleoide), sem envoltório nuclear.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célula tem DNA solto no citoplasma e não tem mitocôndrias. É procarionte ou eucarionte?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DNA sem envoltório nuclear indica ausência de carioteca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Ausência de organelas membranosas confirma a falta de compartimentalização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Classificação: célula procarionte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revisão integrada de bioquímica celular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três postulados da teoria celular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procarionte e eucarionte lado a lado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tipo celular aos grandes grupos de seres vivos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procarionte x eucarionte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principal diferença estrutural entre uma célula procarionte e uma eucarionte?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o DNA está dentro de um núcleo com envoltório? Se sim, eucarionte.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célula eucarionte tem um núcleo verdadeiro, delimitado por envoltório nuclear, e organelas membranosas; a célula procarionte não tem núcleo delimitado por membrana, com o material genético disperso no citoplasma (região chamada nucleoide), e não possui organelas membranosas complexas.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Citologia: Membrana e Transporte: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Teoria celular: célula é a unidade básica da vida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Procarionte: sem núcleo organizado (bactérias, arqueas)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Eucarionte: núcleo organizado e organelas membranosas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estrutura da membrana plasmática.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2026-09-20T22:10:46Z</dcterms:created>
  <dcterms:modified xsi:type="dcterms:W3CDTF">2026-09-20T22:10:46Z</dcterms:modified>
</cp:coreProperties>
</file>