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BIOLOGIA · AULA 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da membrana plasmática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do mosaico fluido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da membrana plasmática: modelo do mosaico fluido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estrutura tão fina quanto a membrana plasmática consegue decidir o que entra e o que sai da célula?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do mosaico fluido descreve a membrana como uma bicamada lipídica fluida com proteínas móveis inseridas, responsável pela seletividade celular.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organização anfipática dos fosfolipídios é o que permite à membrana se fechar sobre si mesma e ainda ser fluida.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Bicamada de fosfolipídios: cabeça hidrofílica voltada para fora, cauda hidrofóbica voltada para dentro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Proteínas integrais (atravessam a bicamada) e periféricas (aderidas a uma face)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Colesterol entre os fosfolipídios regula a fluidez da membrana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Glicoproteínas e glicolipídios na face externa: reconhecimento celular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membrana é uma parede rígida e fixa — os fosfolipídios e proteínas se movem lateralmente, daí o termo 'fluido' no nome do modelo.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cabeça do fosfolipídio fica voltada para a água e a cauda não?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cabeça é polar (hidrofílica) e se atrai pela água, também polar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cauda é apolar (hidrofóbica) e é repelida pela água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organização anfipática forma espontaneamente a bicamada em meio aquoso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tipos de célula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bicamada fosfolipídica e sua natureza anfipática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proteínas integrais e periféricas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papel do colesterol e das glicoproteínas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estrutura da membrana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modelo é chamado de 'mosaico fluido'?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Mosaico = proteínas variadas espalhadas; fluido = tudo se move lateralmente na bicamada.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'Mosaico' porque a membrana é composta por uma variedade de componentes diferentes (fosfolipídios, proteínas, colesterol) distribuídos lado a lado; 'fluido' porque esses componentes não são fixos, movendo-se lateralmente na membrana.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membrana plasmática é dinâmica e seletiva: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Bicamada de fosfolipídios anfipáticos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Proteínas integrais e periféricas móveis no mosaico fluido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Colesterol regula fluidez; glicoproteínas fazem reconhecimento celular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transporte passivo — difusão simples e facilitada.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Citologia: Membrana e Transporte · Aula 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2026-09-20T22:10:46Z</dcterms:created>
  <dcterms:modified xsi:type="dcterms:W3CDTF">2026-09-20T22:10:46Z</dcterms:modified>
</cp:coreProperties>
</file>